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21" r:id="rId2"/>
    <p:sldId id="322" r:id="rId3"/>
    <p:sldId id="323" r:id="rId4"/>
    <p:sldId id="324" r:id="rId5"/>
    <p:sldId id="325" r:id="rId6"/>
    <p:sldId id="326" r:id="rId7"/>
    <p:sldId id="327"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2"/>
    <p:restoredTop sz="95296"/>
  </p:normalViewPr>
  <p:slideViewPr>
    <p:cSldViewPr snapToGrid="0" snapToObjects="1">
      <p:cViewPr varScale="1">
        <p:scale>
          <a:sx n="88" d="100"/>
          <a:sy n="88"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53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08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581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73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260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486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79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6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351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18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848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6/5/23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6369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74313" y="1"/>
            <a:ext cx="4517687" cy="7005111"/>
          </a:xfrm>
          <a:custGeom>
            <a:avLst/>
            <a:gdLst/>
            <a:ahLst/>
            <a:cxnLst/>
            <a:rect l="l" t="t" r="r" b="b"/>
            <a:pathLst>
              <a:path w="6776530" h="10507667">
                <a:moveTo>
                  <a:pt x="0" y="0"/>
                </a:moveTo>
                <a:lnTo>
                  <a:pt x="6776530" y="0"/>
                </a:lnTo>
                <a:lnTo>
                  <a:pt x="6776530" y="10507667"/>
                </a:lnTo>
                <a:lnTo>
                  <a:pt x="0" y="10507667"/>
                </a:lnTo>
                <a:lnTo>
                  <a:pt x="0" y="0"/>
                </a:lnTo>
                <a:close/>
              </a:path>
            </a:pathLst>
          </a:custGeom>
          <a:blipFill>
            <a:blip r:embed="rId2"/>
            <a:stretch>
              <a:fillRect l="-1654" r="-1654"/>
            </a:stretch>
          </a:blipFill>
        </p:spPr>
      </p:sp>
      <p:grpSp>
        <p:nvGrpSpPr>
          <p:cNvPr id="3" name="Group 3"/>
          <p:cNvGrpSpPr/>
          <p:nvPr/>
        </p:nvGrpSpPr>
        <p:grpSpPr>
          <a:xfrm rot="-5400000">
            <a:off x="2759384" y="-2797502"/>
            <a:ext cx="2740704" cy="8335707"/>
            <a:chOff x="0" y="0"/>
            <a:chExt cx="4975860" cy="15133819"/>
          </a:xfrm>
        </p:grpSpPr>
        <p:sp>
          <p:nvSpPr>
            <p:cNvPr id="4" name="Freeform 4"/>
            <p:cNvSpPr/>
            <p:nvPr/>
          </p:nvSpPr>
          <p:spPr>
            <a:xfrm>
              <a:off x="0" y="0"/>
              <a:ext cx="4975860" cy="15133819"/>
            </a:xfrm>
            <a:custGeom>
              <a:avLst/>
              <a:gdLst/>
              <a:ahLst/>
              <a:cxnLst/>
              <a:rect l="l" t="t" r="r" b="b"/>
              <a:pathLst>
                <a:path w="4975860" h="15133819">
                  <a:moveTo>
                    <a:pt x="4975860" y="0"/>
                  </a:moveTo>
                  <a:lnTo>
                    <a:pt x="4975860" y="14262599"/>
                  </a:lnTo>
                  <a:lnTo>
                    <a:pt x="2486660" y="15133819"/>
                  </a:lnTo>
                  <a:lnTo>
                    <a:pt x="0" y="14262599"/>
                  </a:lnTo>
                  <a:lnTo>
                    <a:pt x="1270" y="13546319"/>
                  </a:lnTo>
                  <a:lnTo>
                    <a:pt x="6350" y="3611314"/>
                  </a:lnTo>
                  <a:lnTo>
                    <a:pt x="0" y="0"/>
                  </a:lnTo>
                  <a:lnTo>
                    <a:pt x="4975860" y="0"/>
                  </a:lnTo>
                  <a:close/>
                </a:path>
              </a:pathLst>
            </a:custGeom>
            <a:solidFill>
              <a:srgbClr val="048F7F"/>
            </a:solidFill>
          </p:spPr>
        </p:sp>
      </p:grpSp>
      <p:sp>
        <p:nvSpPr>
          <p:cNvPr id="5" name="TextBox 5"/>
          <p:cNvSpPr txBox="1"/>
          <p:nvPr/>
        </p:nvSpPr>
        <p:spPr>
          <a:xfrm>
            <a:off x="468395" y="998957"/>
            <a:ext cx="6988513" cy="1292020"/>
          </a:xfrm>
          <a:prstGeom prst="rect">
            <a:avLst/>
          </a:prstGeom>
        </p:spPr>
        <p:txBody>
          <a:bodyPr lIns="0" tIns="0" rIns="0" bIns="0" rtlCol="0" anchor="t">
            <a:spAutoFit/>
          </a:bodyPr>
          <a:lstStyle/>
          <a:p>
            <a:pPr defTabSz="609630">
              <a:lnSpc>
                <a:spcPts val="10875"/>
              </a:lnSpc>
            </a:pPr>
            <a:r>
              <a:rPr kumimoji="0" lang="en-US" sz="7768">
                <a:solidFill>
                  <a:srgbClr val="100F0D"/>
                </a:solidFill>
                <a:latin typeface="Calibri"/>
                <a:ea typeface="Open Sans Extra Bold"/>
              </a:rPr>
              <a:t>タイトル</a:t>
            </a:r>
          </a:p>
        </p:txBody>
      </p:sp>
      <p:grpSp>
        <p:nvGrpSpPr>
          <p:cNvPr id="6" name="Group 6"/>
          <p:cNvGrpSpPr/>
          <p:nvPr/>
        </p:nvGrpSpPr>
        <p:grpSpPr>
          <a:xfrm rot="-5400000">
            <a:off x="2740325" y="1300736"/>
            <a:ext cx="2740704" cy="8373825"/>
            <a:chOff x="0" y="0"/>
            <a:chExt cx="4975860" cy="15203023"/>
          </a:xfrm>
        </p:grpSpPr>
        <p:sp>
          <p:nvSpPr>
            <p:cNvPr id="7" name="Freeform 7"/>
            <p:cNvSpPr/>
            <p:nvPr/>
          </p:nvSpPr>
          <p:spPr>
            <a:xfrm>
              <a:off x="0" y="0"/>
              <a:ext cx="4975860" cy="15203024"/>
            </a:xfrm>
            <a:custGeom>
              <a:avLst/>
              <a:gdLst/>
              <a:ahLst/>
              <a:cxnLst/>
              <a:rect l="l" t="t" r="r" b="b"/>
              <a:pathLst>
                <a:path w="4975860" h="15203024">
                  <a:moveTo>
                    <a:pt x="4975860" y="0"/>
                  </a:moveTo>
                  <a:lnTo>
                    <a:pt x="4975860" y="14331803"/>
                  </a:lnTo>
                  <a:lnTo>
                    <a:pt x="2486660" y="15203024"/>
                  </a:lnTo>
                  <a:lnTo>
                    <a:pt x="0" y="14331803"/>
                  </a:lnTo>
                  <a:lnTo>
                    <a:pt x="1270" y="13615524"/>
                  </a:lnTo>
                  <a:lnTo>
                    <a:pt x="6350" y="3627560"/>
                  </a:lnTo>
                  <a:lnTo>
                    <a:pt x="0" y="0"/>
                  </a:lnTo>
                  <a:lnTo>
                    <a:pt x="4975860" y="0"/>
                  </a:lnTo>
                  <a:close/>
                </a:path>
              </a:pathLst>
            </a:custGeom>
            <a:solidFill>
              <a:srgbClr val="048F7F"/>
            </a:solidFill>
          </p:spPr>
        </p:sp>
      </p:grpSp>
      <p:sp>
        <p:nvSpPr>
          <p:cNvPr id="8" name="TextBox 8"/>
          <p:cNvSpPr txBox="1"/>
          <p:nvPr/>
        </p:nvSpPr>
        <p:spPr>
          <a:xfrm>
            <a:off x="685800" y="4620559"/>
            <a:ext cx="6988513" cy="1136145"/>
          </a:xfrm>
          <a:prstGeom prst="rect">
            <a:avLst/>
          </a:prstGeom>
        </p:spPr>
        <p:txBody>
          <a:bodyPr lIns="0" tIns="0" rIns="0" bIns="0" rtlCol="0" anchor="t">
            <a:spAutoFit/>
          </a:bodyPr>
          <a:lstStyle/>
          <a:p>
            <a:pPr defTabSz="609630">
              <a:lnSpc>
                <a:spcPts val="4636"/>
              </a:lnSpc>
            </a:pPr>
            <a:r>
              <a:rPr kumimoji="0" lang="en-US" sz="3311">
                <a:solidFill>
                  <a:srgbClr val="000000"/>
                </a:solidFill>
                <a:latin typeface="Calibri"/>
                <a:ea typeface="Montserrat"/>
              </a:rPr>
              <a:t>日付</a:t>
            </a:r>
          </a:p>
          <a:p>
            <a:pPr defTabSz="609630">
              <a:lnSpc>
                <a:spcPts val="4636"/>
              </a:lnSpc>
            </a:pPr>
            <a:r>
              <a:rPr kumimoji="0" lang="en-US" sz="3311">
                <a:solidFill>
                  <a:srgbClr val="000000"/>
                </a:solidFill>
                <a:latin typeface="Calibri"/>
                <a:ea typeface="Montserrat"/>
              </a:rPr>
              <a:t>氏名</a:t>
            </a:r>
          </a:p>
        </p:txBody>
      </p:sp>
    </p:spTree>
    <p:extLst>
      <p:ext uri="{BB962C8B-B14F-4D97-AF65-F5344CB8AC3E}">
        <p14:creationId xmlns:p14="http://schemas.microsoft.com/office/powerpoint/2010/main" val="384967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49451" y="1"/>
            <a:ext cx="7142549" cy="2233663"/>
            <a:chOff x="0" y="0"/>
            <a:chExt cx="3908432" cy="1222270"/>
          </a:xfrm>
        </p:grpSpPr>
        <p:sp>
          <p:nvSpPr>
            <p:cNvPr id="3" name="Freeform 3"/>
            <p:cNvSpPr/>
            <p:nvPr/>
          </p:nvSpPr>
          <p:spPr>
            <a:xfrm>
              <a:off x="0" y="0"/>
              <a:ext cx="3908432" cy="1222269"/>
            </a:xfrm>
            <a:custGeom>
              <a:avLst/>
              <a:gdLst/>
              <a:ahLst/>
              <a:cxnLst/>
              <a:rect l="l" t="t" r="r" b="b"/>
              <a:pathLst>
                <a:path w="3908432" h="1222269">
                  <a:moveTo>
                    <a:pt x="0" y="0"/>
                  </a:moveTo>
                  <a:lnTo>
                    <a:pt x="3908432" y="0"/>
                  </a:lnTo>
                  <a:lnTo>
                    <a:pt x="3908432" y="1222269"/>
                  </a:lnTo>
                  <a:lnTo>
                    <a:pt x="0" y="1222269"/>
                  </a:lnTo>
                  <a:close/>
                </a:path>
              </a:pathLst>
            </a:custGeom>
            <a:solidFill>
              <a:srgbClr val="048F7F"/>
            </a:solidFill>
          </p:spPr>
        </p:sp>
      </p:grpSp>
      <p:sp>
        <p:nvSpPr>
          <p:cNvPr id="4" name="Freeform 4"/>
          <p:cNvSpPr/>
          <p:nvPr/>
        </p:nvSpPr>
        <p:spPr>
          <a:xfrm>
            <a:off x="685800" y="2665897"/>
            <a:ext cx="3568952" cy="3082682"/>
          </a:xfrm>
          <a:custGeom>
            <a:avLst/>
            <a:gdLst/>
            <a:ahLst/>
            <a:cxnLst/>
            <a:rect l="l" t="t" r="r" b="b"/>
            <a:pathLst>
              <a:path w="5353428" h="4624023">
                <a:moveTo>
                  <a:pt x="0" y="0"/>
                </a:moveTo>
                <a:lnTo>
                  <a:pt x="5353428" y="0"/>
                </a:lnTo>
                <a:lnTo>
                  <a:pt x="5353428" y="4624023"/>
                </a:lnTo>
                <a:lnTo>
                  <a:pt x="0" y="4624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4891471" y="2692529"/>
            <a:ext cx="6391068" cy="414665"/>
          </a:xfrm>
          <a:prstGeom prst="rect">
            <a:avLst/>
          </a:prstGeom>
        </p:spPr>
        <p:txBody>
          <a:bodyPr lIns="0" tIns="0" rIns="0" bIns="0" rtlCol="0" anchor="t">
            <a:spAutoFit/>
          </a:bodyPr>
          <a:lstStyle/>
          <a:p>
            <a:pPr defTabSz="609630">
              <a:lnSpc>
                <a:spcPts val="3485"/>
              </a:lnSpc>
            </a:pPr>
            <a:r>
              <a:rPr kumimoji="0" lang="en-US" sz="2489">
                <a:solidFill>
                  <a:srgbClr val="000000"/>
                </a:solidFill>
                <a:latin typeface="Calibri"/>
                <a:ea typeface="Open Sans"/>
              </a:rPr>
              <a:t>目的/意図/目標</a:t>
            </a:r>
          </a:p>
        </p:txBody>
      </p:sp>
      <p:sp>
        <p:nvSpPr>
          <p:cNvPr id="6" name="Freeform 6"/>
          <p:cNvSpPr/>
          <p:nvPr/>
        </p:nvSpPr>
        <p:spPr>
          <a:xfrm>
            <a:off x="8590778" y="4800600"/>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908042" y="-923617"/>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6646748" y="721301"/>
            <a:ext cx="4859453" cy="1035220"/>
          </a:xfrm>
          <a:prstGeom prst="rect">
            <a:avLst/>
          </a:prstGeom>
        </p:spPr>
        <p:txBody>
          <a:bodyPr lIns="0" tIns="0" rIns="0" bIns="0" rtlCol="0" anchor="t">
            <a:spAutoFit/>
          </a:bodyPr>
          <a:lstStyle/>
          <a:p>
            <a:pPr algn="r" defTabSz="609630">
              <a:lnSpc>
                <a:spcPts val="8604"/>
              </a:lnSpc>
              <a:spcBef>
                <a:spcPct val="0"/>
              </a:spcBef>
            </a:pPr>
            <a:r>
              <a:rPr kumimoji="0" lang="en-US" sz="6146">
                <a:solidFill>
                  <a:srgbClr val="FFFFFF"/>
                </a:solidFill>
                <a:latin typeface="Open Sans Extra Bold"/>
              </a:rPr>
              <a:t>ABOUT US</a:t>
            </a:r>
          </a:p>
        </p:txBody>
      </p:sp>
      <p:sp>
        <p:nvSpPr>
          <p:cNvPr id="9" name="AutoShape 9"/>
          <p:cNvSpPr/>
          <p:nvPr/>
        </p:nvSpPr>
        <p:spPr>
          <a:xfrm>
            <a:off x="7178040" y="1739921"/>
            <a:ext cx="4328160" cy="0"/>
          </a:xfrm>
          <a:prstGeom prst="line">
            <a:avLst/>
          </a:prstGeom>
          <a:ln w="47625" cap="flat">
            <a:solidFill>
              <a:srgbClr val="FFFFFF"/>
            </a:solidFill>
            <a:prstDash val="solid"/>
            <a:headEnd type="none" w="sm" len="sm"/>
            <a:tailEnd type="none" w="sm" len="sm"/>
          </a:ln>
        </p:spPr>
      </p:sp>
      <p:sp>
        <p:nvSpPr>
          <p:cNvPr id="10" name="TextBox 10"/>
          <p:cNvSpPr txBox="1"/>
          <p:nvPr/>
        </p:nvSpPr>
        <p:spPr>
          <a:xfrm>
            <a:off x="4891471" y="3371851"/>
            <a:ext cx="6391068" cy="414665"/>
          </a:xfrm>
          <a:prstGeom prst="rect">
            <a:avLst/>
          </a:prstGeom>
        </p:spPr>
        <p:txBody>
          <a:bodyPr lIns="0" tIns="0" rIns="0" bIns="0" rtlCol="0" anchor="t">
            <a:spAutoFit/>
          </a:bodyPr>
          <a:lstStyle/>
          <a:p>
            <a:pPr defTabSz="609630">
              <a:lnSpc>
                <a:spcPts val="3485"/>
              </a:lnSpc>
            </a:pPr>
            <a:r>
              <a:rPr kumimoji="0" lang="en-US" sz="2489">
                <a:solidFill>
                  <a:srgbClr val="000000"/>
                </a:solidFill>
                <a:latin typeface="Calibri"/>
                <a:ea typeface="Open Sans"/>
              </a:rPr>
              <a:t>セクション1-5</a:t>
            </a:r>
          </a:p>
        </p:txBody>
      </p:sp>
    </p:spTree>
    <p:extLst>
      <p:ext uri="{BB962C8B-B14F-4D97-AF65-F5344CB8AC3E}">
        <p14:creationId xmlns:p14="http://schemas.microsoft.com/office/powerpoint/2010/main" val="291939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1662" y="2467337"/>
            <a:ext cx="5288019" cy="5859300"/>
          </a:xfrm>
          <a:custGeom>
            <a:avLst/>
            <a:gdLst/>
            <a:ahLst/>
            <a:cxnLst/>
            <a:rect l="l" t="t" r="r" b="b"/>
            <a:pathLst>
              <a:path w="7932028" h="8788950">
                <a:moveTo>
                  <a:pt x="0" y="0"/>
                </a:moveTo>
                <a:lnTo>
                  <a:pt x="7932028" y="0"/>
                </a:lnTo>
                <a:lnTo>
                  <a:pt x="7932028" y="8788950"/>
                </a:lnTo>
                <a:lnTo>
                  <a:pt x="0" y="8788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049451" y="1"/>
            <a:ext cx="7142549" cy="2233663"/>
            <a:chOff x="0" y="0"/>
            <a:chExt cx="3908432" cy="1222270"/>
          </a:xfrm>
        </p:grpSpPr>
        <p:sp>
          <p:nvSpPr>
            <p:cNvPr id="4" name="Freeform 4"/>
            <p:cNvSpPr/>
            <p:nvPr/>
          </p:nvSpPr>
          <p:spPr>
            <a:xfrm>
              <a:off x="0" y="0"/>
              <a:ext cx="3908432" cy="1222269"/>
            </a:xfrm>
            <a:custGeom>
              <a:avLst/>
              <a:gdLst/>
              <a:ahLst/>
              <a:cxnLst/>
              <a:rect l="l" t="t" r="r" b="b"/>
              <a:pathLst>
                <a:path w="3908432" h="1222269">
                  <a:moveTo>
                    <a:pt x="0" y="0"/>
                  </a:moveTo>
                  <a:lnTo>
                    <a:pt x="3908432" y="0"/>
                  </a:lnTo>
                  <a:lnTo>
                    <a:pt x="3908432" y="1222269"/>
                  </a:lnTo>
                  <a:lnTo>
                    <a:pt x="0" y="1222269"/>
                  </a:lnTo>
                  <a:close/>
                </a:path>
              </a:pathLst>
            </a:custGeom>
            <a:solidFill>
              <a:srgbClr val="048F7F"/>
            </a:solidFill>
          </p:spPr>
        </p:sp>
      </p:grpSp>
      <p:sp>
        <p:nvSpPr>
          <p:cNvPr id="5" name="TextBox 5"/>
          <p:cNvSpPr txBox="1"/>
          <p:nvPr/>
        </p:nvSpPr>
        <p:spPr>
          <a:xfrm>
            <a:off x="5716063" y="797321"/>
            <a:ext cx="5790137" cy="1011046"/>
          </a:xfrm>
          <a:prstGeom prst="rect">
            <a:avLst/>
          </a:prstGeom>
        </p:spPr>
        <p:txBody>
          <a:bodyPr lIns="0" tIns="0" rIns="0" bIns="0" rtlCol="0" anchor="t">
            <a:spAutoFit/>
          </a:bodyPr>
          <a:lstStyle/>
          <a:p>
            <a:pPr algn="r" defTabSz="609630">
              <a:lnSpc>
                <a:spcPts val="8400"/>
              </a:lnSpc>
            </a:pPr>
            <a:r>
              <a:rPr kumimoji="0" lang="en-US" sz="6000">
                <a:solidFill>
                  <a:srgbClr val="FFFFFF"/>
                </a:solidFill>
                <a:latin typeface="Open Sans Extra Bold"/>
              </a:rPr>
              <a:t>OUR VISSION</a:t>
            </a:r>
          </a:p>
        </p:txBody>
      </p:sp>
      <p:sp>
        <p:nvSpPr>
          <p:cNvPr id="6" name="TextBox 6"/>
          <p:cNvSpPr txBox="1"/>
          <p:nvPr/>
        </p:nvSpPr>
        <p:spPr>
          <a:xfrm>
            <a:off x="5049451" y="2569753"/>
            <a:ext cx="6733105" cy="2741391"/>
          </a:xfrm>
          <a:prstGeom prst="rect">
            <a:avLst/>
          </a:prstGeom>
        </p:spPr>
        <p:txBody>
          <a:bodyPr lIns="0" tIns="0" rIns="0" bIns="0" rtlCol="0" anchor="t">
            <a:spAutoFit/>
          </a:bodyPr>
          <a:lstStyle/>
          <a:p>
            <a:pPr defTabSz="609630">
              <a:lnSpc>
                <a:spcPts val="3592"/>
              </a:lnSpc>
              <a:spcBef>
                <a:spcPct val="0"/>
              </a:spcBef>
            </a:pPr>
            <a:r>
              <a:rPr kumimoji="0" lang="en-US" sz="2565">
                <a:solidFill>
                  <a:srgbClr val="000000"/>
                </a:solidFill>
                <a:latin typeface="Open Sans"/>
              </a:rPr>
              <a:t>our vision is to be trused &amp; respected as a world-class web development company in delivering and developing </a:t>
            </a:r>
          </a:p>
          <a:p>
            <a:pPr defTabSz="609630">
              <a:lnSpc>
                <a:spcPts val="3592"/>
              </a:lnSpc>
              <a:spcBef>
                <a:spcPct val="0"/>
              </a:spcBef>
            </a:pPr>
            <a:r>
              <a:rPr kumimoji="0" lang="en-US" sz="2565">
                <a:solidFill>
                  <a:srgbClr val="000000"/>
                </a:solidFill>
                <a:latin typeface="Open Sans"/>
              </a:rPr>
              <a:t>state-of-the- art, innovative ITsolutions for our clients to improve profits as well as build effeciency</a:t>
            </a:r>
          </a:p>
        </p:txBody>
      </p:sp>
      <p:sp>
        <p:nvSpPr>
          <p:cNvPr id="7" name="Freeform 7"/>
          <p:cNvSpPr/>
          <p:nvPr/>
        </p:nvSpPr>
        <p:spPr>
          <a:xfrm>
            <a:off x="8590778" y="4800600"/>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908042" y="-923617"/>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AutoShape 9"/>
          <p:cNvSpPr/>
          <p:nvPr/>
        </p:nvSpPr>
        <p:spPr>
          <a:xfrm>
            <a:off x="7178040" y="1819583"/>
            <a:ext cx="4328160" cy="0"/>
          </a:xfrm>
          <a:prstGeom prst="line">
            <a:avLst/>
          </a:prstGeom>
          <a:ln w="47625" cap="flat">
            <a:solidFill>
              <a:srgbClr val="FFFFFF"/>
            </a:solidFill>
            <a:prstDash val="solid"/>
            <a:headEnd type="none" w="sm" len="sm"/>
            <a:tailEnd type="none" w="sm" len="sm"/>
          </a:ln>
        </p:spPr>
      </p:sp>
    </p:spTree>
    <p:extLst>
      <p:ext uri="{BB962C8B-B14F-4D97-AF65-F5344CB8AC3E}">
        <p14:creationId xmlns:p14="http://schemas.microsoft.com/office/powerpoint/2010/main" val="336599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85364" y="-247910"/>
            <a:ext cx="7142549" cy="2067493"/>
            <a:chOff x="0" y="0"/>
            <a:chExt cx="3908432" cy="1131340"/>
          </a:xfrm>
        </p:grpSpPr>
        <p:sp>
          <p:nvSpPr>
            <p:cNvPr id="3" name="Freeform 3"/>
            <p:cNvSpPr/>
            <p:nvPr/>
          </p:nvSpPr>
          <p:spPr>
            <a:xfrm>
              <a:off x="0" y="0"/>
              <a:ext cx="3908432" cy="1131340"/>
            </a:xfrm>
            <a:custGeom>
              <a:avLst/>
              <a:gdLst/>
              <a:ahLst/>
              <a:cxnLst/>
              <a:rect l="l" t="t" r="r" b="b"/>
              <a:pathLst>
                <a:path w="3908432" h="1131340">
                  <a:moveTo>
                    <a:pt x="0" y="0"/>
                  </a:moveTo>
                  <a:lnTo>
                    <a:pt x="3908432" y="0"/>
                  </a:lnTo>
                  <a:lnTo>
                    <a:pt x="3908432" y="1131340"/>
                  </a:lnTo>
                  <a:lnTo>
                    <a:pt x="0" y="1131340"/>
                  </a:lnTo>
                  <a:close/>
                </a:path>
              </a:pathLst>
            </a:custGeom>
            <a:solidFill>
              <a:srgbClr val="048F7F"/>
            </a:solidFill>
          </p:spPr>
        </p:sp>
      </p:grpSp>
      <p:sp>
        <p:nvSpPr>
          <p:cNvPr id="4" name="TextBox 4"/>
          <p:cNvSpPr txBox="1"/>
          <p:nvPr/>
        </p:nvSpPr>
        <p:spPr>
          <a:xfrm>
            <a:off x="4925794" y="2190324"/>
            <a:ext cx="7005666" cy="4235327"/>
          </a:xfrm>
          <a:prstGeom prst="rect">
            <a:avLst/>
          </a:prstGeom>
        </p:spPr>
        <p:txBody>
          <a:bodyPr lIns="0" tIns="0" rIns="0" bIns="0" rtlCol="0" anchor="t">
            <a:spAutoFit/>
          </a:bodyPr>
          <a:lstStyle/>
          <a:p>
            <a:pPr defTabSz="609630">
              <a:lnSpc>
                <a:spcPts val="3729"/>
              </a:lnSpc>
              <a:spcBef>
                <a:spcPct val="0"/>
              </a:spcBef>
            </a:pPr>
            <a:r>
              <a:rPr kumimoji="0" lang="en-US" sz="2663">
                <a:solidFill>
                  <a:srgbClr val="000000"/>
                </a:solidFill>
                <a:latin typeface="Calibri"/>
                <a:ea typeface="Open Sans"/>
              </a:rPr>
              <a:t>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a:t>
            </a:r>
          </a:p>
        </p:txBody>
      </p:sp>
      <p:sp>
        <p:nvSpPr>
          <p:cNvPr id="5" name="Freeform 5"/>
          <p:cNvSpPr/>
          <p:nvPr/>
        </p:nvSpPr>
        <p:spPr>
          <a:xfrm>
            <a:off x="-908042" y="-923617"/>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800906" y="2387742"/>
            <a:ext cx="3784458" cy="3784458"/>
          </a:xfrm>
          <a:custGeom>
            <a:avLst/>
            <a:gdLst/>
            <a:ahLst/>
            <a:cxnLst/>
            <a:rect l="l" t="t" r="r" b="b"/>
            <a:pathLst>
              <a:path w="5676687" h="5676687">
                <a:moveTo>
                  <a:pt x="0" y="0"/>
                </a:moveTo>
                <a:lnTo>
                  <a:pt x="5676687" y="0"/>
                </a:lnTo>
                <a:lnTo>
                  <a:pt x="5676687" y="5676687"/>
                </a:lnTo>
                <a:lnTo>
                  <a:pt x="0" y="56766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925793" y="571500"/>
            <a:ext cx="6580407" cy="937564"/>
          </a:xfrm>
          <a:prstGeom prst="rect">
            <a:avLst/>
          </a:prstGeom>
        </p:spPr>
        <p:txBody>
          <a:bodyPr lIns="0" tIns="0" rIns="0" bIns="0" rtlCol="0" anchor="t">
            <a:spAutoFit/>
          </a:bodyPr>
          <a:lstStyle/>
          <a:p>
            <a:pPr algn="r" defTabSz="609630">
              <a:lnSpc>
                <a:spcPts val="7934"/>
              </a:lnSpc>
            </a:pPr>
            <a:r>
              <a:rPr kumimoji="0" lang="en-US" sz="5667">
                <a:solidFill>
                  <a:srgbClr val="FFFFFF"/>
                </a:solidFill>
                <a:latin typeface="Calibri"/>
                <a:ea typeface="Open Sans Extra Bold"/>
              </a:rPr>
              <a:t>セクションタイトル</a:t>
            </a:r>
          </a:p>
        </p:txBody>
      </p:sp>
      <p:sp>
        <p:nvSpPr>
          <p:cNvPr id="8" name="AutoShape 8"/>
          <p:cNvSpPr/>
          <p:nvPr/>
        </p:nvSpPr>
        <p:spPr>
          <a:xfrm>
            <a:off x="7178040" y="1739921"/>
            <a:ext cx="4328160" cy="0"/>
          </a:xfrm>
          <a:prstGeom prst="line">
            <a:avLst/>
          </a:prstGeom>
          <a:ln w="47625" cap="flat">
            <a:solidFill>
              <a:srgbClr val="FFFFFF"/>
            </a:solidFill>
            <a:prstDash val="solid"/>
            <a:headEnd type="none" w="sm" len="sm"/>
            <a:tailEnd type="none" w="sm" len="sm"/>
          </a:ln>
        </p:spPr>
      </p:sp>
    </p:spTree>
    <p:extLst>
      <p:ext uri="{BB962C8B-B14F-4D97-AF65-F5344CB8AC3E}">
        <p14:creationId xmlns:p14="http://schemas.microsoft.com/office/powerpoint/2010/main" val="306857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49451" y="1"/>
            <a:ext cx="7142549" cy="2233663"/>
            <a:chOff x="0" y="0"/>
            <a:chExt cx="3908432" cy="1222270"/>
          </a:xfrm>
        </p:grpSpPr>
        <p:sp>
          <p:nvSpPr>
            <p:cNvPr id="3" name="Freeform 3"/>
            <p:cNvSpPr/>
            <p:nvPr/>
          </p:nvSpPr>
          <p:spPr>
            <a:xfrm>
              <a:off x="0" y="0"/>
              <a:ext cx="3908432" cy="1222269"/>
            </a:xfrm>
            <a:custGeom>
              <a:avLst/>
              <a:gdLst/>
              <a:ahLst/>
              <a:cxnLst/>
              <a:rect l="l" t="t" r="r" b="b"/>
              <a:pathLst>
                <a:path w="3908432" h="1222269">
                  <a:moveTo>
                    <a:pt x="0" y="0"/>
                  </a:moveTo>
                  <a:lnTo>
                    <a:pt x="3908432" y="0"/>
                  </a:lnTo>
                  <a:lnTo>
                    <a:pt x="3908432" y="1222269"/>
                  </a:lnTo>
                  <a:lnTo>
                    <a:pt x="0" y="1222269"/>
                  </a:lnTo>
                  <a:close/>
                </a:path>
              </a:pathLst>
            </a:custGeom>
            <a:solidFill>
              <a:srgbClr val="048F7F"/>
            </a:solidFill>
          </p:spPr>
        </p:sp>
      </p:grpSp>
      <p:sp>
        <p:nvSpPr>
          <p:cNvPr id="4" name="TextBox 4"/>
          <p:cNvSpPr txBox="1"/>
          <p:nvPr/>
        </p:nvSpPr>
        <p:spPr>
          <a:xfrm>
            <a:off x="5448902" y="810021"/>
            <a:ext cx="6057298" cy="876907"/>
          </a:xfrm>
          <a:prstGeom prst="rect">
            <a:avLst/>
          </a:prstGeom>
        </p:spPr>
        <p:txBody>
          <a:bodyPr lIns="0" tIns="0" rIns="0" bIns="0" rtlCol="0" anchor="t">
            <a:spAutoFit/>
          </a:bodyPr>
          <a:lstStyle/>
          <a:p>
            <a:pPr algn="r" defTabSz="609630">
              <a:lnSpc>
                <a:spcPts val="7374"/>
              </a:lnSpc>
            </a:pPr>
            <a:r>
              <a:rPr kumimoji="0" lang="en-US" sz="5267">
                <a:solidFill>
                  <a:srgbClr val="FFFFFF"/>
                </a:solidFill>
                <a:latin typeface="Calibri"/>
                <a:ea typeface="Open Sans Extra Bold"/>
              </a:rPr>
              <a:t>セクションタイトル</a:t>
            </a:r>
          </a:p>
        </p:txBody>
      </p:sp>
      <p:sp>
        <p:nvSpPr>
          <p:cNvPr id="5" name="Freeform 5"/>
          <p:cNvSpPr/>
          <p:nvPr/>
        </p:nvSpPr>
        <p:spPr>
          <a:xfrm>
            <a:off x="8590778" y="4800600"/>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908042" y="-923617"/>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292276" y="2551085"/>
            <a:ext cx="3952927" cy="3883751"/>
          </a:xfrm>
          <a:custGeom>
            <a:avLst/>
            <a:gdLst/>
            <a:ahLst/>
            <a:cxnLst/>
            <a:rect l="l" t="t" r="r" b="b"/>
            <a:pathLst>
              <a:path w="5929391" h="5825627">
                <a:moveTo>
                  <a:pt x="0" y="0"/>
                </a:moveTo>
                <a:lnTo>
                  <a:pt x="5929391" y="0"/>
                </a:lnTo>
                <a:lnTo>
                  <a:pt x="5929391" y="5825626"/>
                </a:lnTo>
                <a:lnTo>
                  <a:pt x="0" y="58256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AutoShape 8"/>
          <p:cNvSpPr/>
          <p:nvPr/>
        </p:nvSpPr>
        <p:spPr>
          <a:xfrm>
            <a:off x="7178040" y="1803707"/>
            <a:ext cx="4328160"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4925794" y="2190324"/>
            <a:ext cx="7005666" cy="4235327"/>
          </a:xfrm>
          <a:prstGeom prst="rect">
            <a:avLst/>
          </a:prstGeom>
        </p:spPr>
        <p:txBody>
          <a:bodyPr lIns="0" tIns="0" rIns="0" bIns="0" rtlCol="0" anchor="t">
            <a:spAutoFit/>
          </a:bodyPr>
          <a:lstStyle/>
          <a:p>
            <a:pPr defTabSz="609630">
              <a:lnSpc>
                <a:spcPts val="3729"/>
              </a:lnSpc>
              <a:spcBef>
                <a:spcPct val="0"/>
              </a:spcBef>
            </a:pPr>
            <a:r>
              <a:rPr kumimoji="0" lang="en-US" sz="2663">
                <a:solidFill>
                  <a:srgbClr val="000000"/>
                </a:solidFill>
                <a:latin typeface="Calibri"/>
                <a:ea typeface="Open Sans"/>
              </a:rPr>
              <a:t>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本文内容を記載する</a:t>
            </a:r>
          </a:p>
        </p:txBody>
      </p:sp>
    </p:spTree>
    <p:extLst>
      <p:ext uri="{BB962C8B-B14F-4D97-AF65-F5344CB8AC3E}">
        <p14:creationId xmlns:p14="http://schemas.microsoft.com/office/powerpoint/2010/main" val="348991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9189" y="0"/>
            <a:ext cx="8920111" cy="2472381"/>
            <a:chOff x="0" y="0"/>
            <a:chExt cx="5932889" cy="1644414"/>
          </a:xfrm>
        </p:grpSpPr>
        <p:sp>
          <p:nvSpPr>
            <p:cNvPr id="3" name="Freeform 3"/>
            <p:cNvSpPr/>
            <p:nvPr/>
          </p:nvSpPr>
          <p:spPr>
            <a:xfrm>
              <a:off x="0" y="0"/>
              <a:ext cx="5932889" cy="1644414"/>
            </a:xfrm>
            <a:custGeom>
              <a:avLst/>
              <a:gdLst/>
              <a:ahLst/>
              <a:cxnLst/>
              <a:rect l="l" t="t" r="r" b="b"/>
              <a:pathLst>
                <a:path w="5932889" h="1644414">
                  <a:moveTo>
                    <a:pt x="0" y="0"/>
                  </a:moveTo>
                  <a:lnTo>
                    <a:pt x="5932889" y="0"/>
                  </a:lnTo>
                  <a:lnTo>
                    <a:pt x="5932889" y="1644414"/>
                  </a:lnTo>
                  <a:lnTo>
                    <a:pt x="0" y="1644414"/>
                  </a:lnTo>
                  <a:close/>
                </a:path>
              </a:pathLst>
            </a:custGeom>
            <a:solidFill>
              <a:srgbClr val="048F7F"/>
            </a:solidFill>
          </p:spPr>
        </p:sp>
      </p:grpSp>
      <p:sp>
        <p:nvSpPr>
          <p:cNvPr id="4" name="Freeform 4"/>
          <p:cNvSpPr/>
          <p:nvPr/>
        </p:nvSpPr>
        <p:spPr>
          <a:xfrm>
            <a:off x="-908042" y="-923617"/>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6293123" y="979766"/>
            <a:ext cx="5647382" cy="818429"/>
          </a:xfrm>
          <a:prstGeom prst="rect">
            <a:avLst/>
          </a:prstGeom>
        </p:spPr>
        <p:txBody>
          <a:bodyPr lIns="0" tIns="0" rIns="0" bIns="0" rtlCol="0" anchor="t">
            <a:spAutoFit/>
          </a:bodyPr>
          <a:lstStyle/>
          <a:p>
            <a:pPr algn="r" defTabSz="609630">
              <a:lnSpc>
                <a:spcPts val="6911"/>
              </a:lnSpc>
            </a:pPr>
            <a:r>
              <a:rPr kumimoji="0" lang="en-US" sz="4936">
                <a:solidFill>
                  <a:srgbClr val="FFFFFF"/>
                </a:solidFill>
                <a:latin typeface="Calibri"/>
                <a:ea typeface="Open Sans Extra Bold"/>
              </a:rPr>
              <a:t>まとめ</a:t>
            </a:r>
          </a:p>
        </p:txBody>
      </p:sp>
      <p:sp>
        <p:nvSpPr>
          <p:cNvPr id="6" name="AutoShape 6"/>
          <p:cNvSpPr/>
          <p:nvPr/>
        </p:nvSpPr>
        <p:spPr>
          <a:xfrm>
            <a:off x="7612344" y="1974214"/>
            <a:ext cx="4328160" cy="0"/>
          </a:xfrm>
          <a:prstGeom prst="line">
            <a:avLst/>
          </a:prstGeom>
          <a:ln w="47625" cap="flat">
            <a:solidFill>
              <a:srgbClr val="FFFFFF"/>
            </a:solidFill>
            <a:prstDash val="solid"/>
            <a:headEnd type="none" w="sm" len="sm"/>
            <a:tailEnd type="none" w="sm" len="sm"/>
          </a:ln>
        </p:spPr>
      </p:sp>
      <p:sp>
        <p:nvSpPr>
          <p:cNvPr id="7" name="Freeform 7"/>
          <p:cNvSpPr/>
          <p:nvPr/>
        </p:nvSpPr>
        <p:spPr>
          <a:xfrm>
            <a:off x="8590778" y="4800600"/>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2322456" y="2534510"/>
            <a:ext cx="8939195" cy="1945276"/>
          </a:xfrm>
          <a:prstGeom prst="rect">
            <a:avLst/>
          </a:prstGeom>
        </p:spPr>
        <p:txBody>
          <a:bodyPr lIns="0" tIns="0" rIns="0" bIns="0" rtlCol="0" anchor="t">
            <a:spAutoFit/>
          </a:bodyPr>
          <a:lstStyle/>
          <a:p>
            <a:pPr algn="ctr" defTabSz="609630">
              <a:lnSpc>
                <a:spcPts val="16424"/>
              </a:lnSpc>
            </a:pPr>
            <a:r>
              <a:rPr kumimoji="0" lang="en-US" sz="11731">
                <a:solidFill>
                  <a:srgbClr val="000000"/>
                </a:solidFill>
                <a:latin typeface="Calibri"/>
                <a:ea typeface="Abril Fatface"/>
              </a:rPr>
              <a:t>見出しを追加</a:t>
            </a:r>
          </a:p>
        </p:txBody>
      </p:sp>
    </p:spTree>
    <p:extLst>
      <p:ext uri="{BB962C8B-B14F-4D97-AF65-F5344CB8AC3E}">
        <p14:creationId xmlns:p14="http://schemas.microsoft.com/office/powerpoint/2010/main" val="414498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90778" y="4800600"/>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08042" y="-923617"/>
            <a:ext cx="4328521" cy="2743200"/>
          </a:xfrm>
          <a:custGeom>
            <a:avLst/>
            <a:gdLst/>
            <a:ahLst/>
            <a:cxnLst/>
            <a:rect l="l" t="t" r="r" b="b"/>
            <a:pathLst>
              <a:path w="6492781" h="4114800">
                <a:moveTo>
                  <a:pt x="0" y="0"/>
                </a:moveTo>
                <a:lnTo>
                  <a:pt x="6492781" y="0"/>
                </a:lnTo>
                <a:lnTo>
                  <a:pt x="64927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7286" y="2758083"/>
            <a:ext cx="3667658" cy="3667658"/>
          </a:xfrm>
          <a:custGeom>
            <a:avLst/>
            <a:gdLst/>
            <a:ahLst/>
            <a:cxnLst/>
            <a:rect l="l" t="t" r="r" b="b"/>
            <a:pathLst>
              <a:path w="5501487" h="5501487">
                <a:moveTo>
                  <a:pt x="0" y="0"/>
                </a:moveTo>
                <a:lnTo>
                  <a:pt x="5501487" y="0"/>
                </a:lnTo>
                <a:lnTo>
                  <a:pt x="5501487" y="5501487"/>
                </a:lnTo>
                <a:lnTo>
                  <a:pt x="0" y="5501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4204034" y="0"/>
            <a:ext cx="7987966" cy="2538953"/>
            <a:chOff x="0" y="0"/>
            <a:chExt cx="4371047" cy="1389325"/>
          </a:xfrm>
        </p:grpSpPr>
        <p:sp>
          <p:nvSpPr>
            <p:cNvPr id="6" name="Freeform 6"/>
            <p:cNvSpPr/>
            <p:nvPr/>
          </p:nvSpPr>
          <p:spPr>
            <a:xfrm>
              <a:off x="0" y="0"/>
              <a:ext cx="4371047" cy="1389325"/>
            </a:xfrm>
            <a:custGeom>
              <a:avLst/>
              <a:gdLst/>
              <a:ahLst/>
              <a:cxnLst/>
              <a:rect l="l" t="t" r="r" b="b"/>
              <a:pathLst>
                <a:path w="4371047" h="1389325">
                  <a:moveTo>
                    <a:pt x="0" y="0"/>
                  </a:moveTo>
                  <a:lnTo>
                    <a:pt x="4371047" y="0"/>
                  </a:lnTo>
                  <a:lnTo>
                    <a:pt x="4371047" y="1389325"/>
                  </a:lnTo>
                  <a:lnTo>
                    <a:pt x="0" y="1389325"/>
                  </a:lnTo>
                  <a:close/>
                </a:path>
              </a:pathLst>
            </a:custGeom>
            <a:solidFill>
              <a:srgbClr val="048F7F"/>
            </a:solidFill>
          </p:spPr>
        </p:sp>
      </p:grpSp>
      <p:sp>
        <p:nvSpPr>
          <p:cNvPr id="7" name="TextBox 7"/>
          <p:cNvSpPr txBox="1"/>
          <p:nvPr/>
        </p:nvSpPr>
        <p:spPr>
          <a:xfrm>
            <a:off x="5310124" y="40026"/>
            <a:ext cx="6561308" cy="1623073"/>
          </a:xfrm>
          <a:prstGeom prst="rect">
            <a:avLst/>
          </a:prstGeom>
        </p:spPr>
        <p:txBody>
          <a:bodyPr lIns="0" tIns="0" rIns="0" bIns="0" rtlCol="0" anchor="t">
            <a:spAutoFit/>
          </a:bodyPr>
          <a:lstStyle/>
          <a:p>
            <a:pPr algn="just" defTabSz="609630">
              <a:lnSpc>
                <a:spcPts val="7211"/>
              </a:lnSpc>
            </a:pPr>
            <a:r>
              <a:rPr kumimoji="0" lang="en-US" sz="5150">
                <a:solidFill>
                  <a:srgbClr val="FFFFFF"/>
                </a:solidFill>
                <a:latin typeface="Calibri"/>
                <a:ea typeface="Open Sans Extra Bold"/>
              </a:rPr>
              <a:t>ご清聴</a:t>
            </a:r>
          </a:p>
          <a:p>
            <a:pPr algn="just" defTabSz="609630">
              <a:lnSpc>
                <a:spcPts val="5904"/>
              </a:lnSpc>
            </a:pPr>
            <a:r>
              <a:rPr kumimoji="0" lang="en-US" sz="4217">
                <a:solidFill>
                  <a:srgbClr val="FFFFFF"/>
                </a:solidFill>
                <a:latin typeface="Calibri"/>
                <a:ea typeface="Open Sans Extra Bold"/>
              </a:rPr>
              <a:t>ありがとうございました！</a:t>
            </a:r>
          </a:p>
        </p:txBody>
      </p:sp>
      <p:sp>
        <p:nvSpPr>
          <p:cNvPr id="8" name="TextBox 8"/>
          <p:cNvSpPr txBox="1"/>
          <p:nvPr/>
        </p:nvSpPr>
        <p:spPr>
          <a:xfrm>
            <a:off x="4281323" y="3279658"/>
            <a:ext cx="6473716" cy="2063129"/>
          </a:xfrm>
          <a:prstGeom prst="rect">
            <a:avLst/>
          </a:prstGeom>
        </p:spPr>
        <p:txBody>
          <a:bodyPr lIns="0" tIns="0" rIns="0" bIns="0" rtlCol="0" anchor="t">
            <a:spAutoFit/>
          </a:bodyPr>
          <a:lstStyle/>
          <a:p>
            <a:pPr defTabSz="609630">
              <a:lnSpc>
                <a:spcPts val="5512"/>
              </a:lnSpc>
            </a:pPr>
            <a:r>
              <a:rPr kumimoji="0" lang="en-US" sz="3937">
                <a:solidFill>
                  <a:srgbClr val="000000"/>
                </a:solidFill>
                <a:latin typeface="Calibri"/>
                <a:ea typeface="Open Sans"/>
              </a:rPr>
              <a:t>ご質問など</a:t>
            </a:r>
          </a:p>
          <a:p>
            <a:pPr defTabSz="609630">
              <a:lnSpc>
                <a:spcPts val="5512"/>
              </a:lnSpc>
            </a:pPr>
            <a:r>
              <a:rPr kumimoji="0" lang="en-US" sz="3937">
                <a:solidFill>
                  <a:srgbClr val="000000"/>
                </a:solidFill>
                <a:latin typeface="Calibri"/>
                <a:ea typeface="Open Sans"/>
              </a:rPr>
              <a:t>もし、ありましたら</a:t>
            </a:r>
          </a:p>
          <a:p>
            <a:pPr defTabSz="609630">
              <a:lnSpc>
                <a:spcPts val="5512"/>
              </a:lnSpc>
              <a:spcBef>
                <a:spcPct val="0"/>
              </a:spcBef>
            </a:pPr>
            <a:r>
              <a:rPr kumimoji="0" lang="en-US" sz="3937">
                <a:solidFill>
                  <a:srgbClr val="000000"/>
                </a:solidFill>
                <a:latin typeface="Calibri"/>
                <a:ea typeface="Open Sans"/>
              </a:rPr>
              <a:t>遠慮なくしてください！</a:t>
            </a:r>
          </a:p>
        </p:txBody>
      </p:sp>
      <p:sp>
        <p:nvSpPr>
          <p:cNvPr id="9" name="AutoShape 9"/>
          <p:cNvSpPr/>
          <p:nvPr/>
        </p:nvSpPr>
        <p:spPr>
          <a:xfrm>
            <a:off x="7178040" y="1787833"/>
            <a:ext cx="4328160" cy="0"/>
          </a:xfrm>
          <a:prstGeom prst="line">
            <a:avLst/>
          </a:prstGeom>
          <a:ln w="47625" cap="flat">
            <a:solidFill>
              <a:srgbClr val="FFFFFF"/>
            </a:solidFill>
            <a:prstDash val="solid"/>
            <a:headEnd type="none" w="sm" len="sm"/>
            <a:tailEnd type="none" w="sm" len="sm"/>
          </a:ln>
        </p:spPr>
      </p:sp>
    </p:spTree>
    <p:extLst>
      <p:ext uri="{BB962C8B-B14F-4D97-AF65-F5344CB8AC3E}">
        <p14:creationId xmlns:p14="http://schemas.microsoft.com/office/powerpoint/2010/main" val="777335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Words>
  <Application>Microsoft Macintosh PowerPoint</Application>
  <PresentationFormat>ワイド画面</PresentationFormat>
  <Paragraphs>20</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Abril Fatface</vt:lpstr>
      <vt:lpstr>Arial</vt:lpstr>
      <vt:lpstr>Calibri</vt:lpstr>
      <vt:lpstr>Montserrat</vt:lpstr>
      <vt:lpstr>Open Sans</vt:lpstr>
      <vt:lpstr>Open Sans Extra Bold</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Microsoft Office User</cp:lastModifiedBy>
  <cp:revision>1</cp:revision>
  <dcterms:created xsi:type="dcterms:W3CDTF">2023-06-05T07:04:30Z</dcterms:created>
  <dcterms:modified xsi:type="dcterms:W3CDTF">2023-06-05T07:04:53Z</dcterms:modified>
</cp:coreProperties>
</file>